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2492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522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640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583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594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398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686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19315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1062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486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5591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0431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1566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4692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5819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299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43E97-CB0E-4A58-B1DA-1D4D929FBD51}" type="datetimeFigureOut">
              <a:rPr lang="de-AT" smtClean="0"/>
              <a:t>09.04.2025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645230E-FB8E-4749-866A-640FEDA542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10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344E3-0A9A-6010-2427-A4A2116EA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647" y="329783"/>
            <a:ext cx="6880485" cy="1723869"/>
          </a:xfrm>
        </p:spPr>
        <p:txBody>
          <a:bodyPr/>
          <a:lstStyle/>
          <a:p>
            <a:r>
              <a:rPr lang="de-DE" dirty="0">
                <a:solidFill>
                  <a:srgbClr val="002060"/>
                </a:solidFill>
              </a:rPr>
              <a:t>Friedenstaube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973" y="1161737"/>
            <a:ext cx="1788097" cy="178383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398060" y="3447738"/>
            <a:ext cx="685315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>
                <a:solidFill>
                  <a:srgbClr val="002060"/>
                </a:solidFill>
              </a:rPr>
              <a:t>Projekt  </a:t>
            </a:r>
          </a:p>
          <a:p>
            <a:pPr algn="ctr"/>
            <a:r>
              <a:rPr lang="de-DE" sz="3600" dirty="0" smtClean="0">
                <a:solidFill>
                  <a:srgbClr val="002060"/>
                </a:solidFill>
              </a:rPr>
              <a:t>Lehrlingshaus Fürstenfeld </a:t>
            </a:r>
          </a:p>
          <a:p>
            <a:pPr algn="ctr"/>
            <a:r>
              <a:rPr lang="de-DE" sz="3600" dirty="0" smtClean="0">
                <a:solidFill>
                  <a:srgbClr val="002060"/>
                </a:solidFill>
              </a:rPr>
              <a:t> Landesberufsschule Fürstenfeld</a:t>
            </a:r>
            <a:endParaRPr lang="de-DE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0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7B3639-C764-BD87-0ACF-E72517717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331" y="487989"/>
            <a:ext cx="9343802" cy="2247601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002060"/>
                </a:solidFill>
              </a:rPr>
              <a:t>Arbeiten mit der </a:t>
            </a:r>
            <a:r>
              <a:rPr lang="de-DE" dirty="0" err="1">
                <a:solidFill>
                  <a:srgbClr val="002060"/>
                </a:solidFill>
              </a:rPr>
              <a:t>Waterjet</a:t>
            </a:r>
            <a:r>
              <a:rPr lang="de-DE" dirty="0">
                <a:solidFill>
                  <a:srgbClr val="002060"/>
                </a:solidFill>
              </a:rPr>
              <a:t> </a:t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1800" dirty="0">
                <a:solidFill>
                  <a:srgbClr val="002060"/>
                </a:solidFill>
              </a:rPr>
              <a:t>Zeichnung übertragen auf </a:t>
            </a:r>
            <a:r>
              <a:rPr lang="de-DE" sz="1800" dirty="0" err="1" smtClean="0">
                <a:solidFill>
                  <a:srgbClr val="002060"/>
                </a:solidFill>
              </a:rPr>
              <a:t>Waterjetsystem</a:t>
            </a:r>
            <a:r>
              <a:rPr lang="de-DE" sz="1800" dirty="0" smtClean="0">
                <a:solidFill>
                  <a:srgbClr val="002060"/>
                </a:solidFill>
              </a:rPr>
              <a:t>. </a:t>
            </a:r>
            <a:r>
              <a:rPr lang="de-DE" sz="1800" dirty="0">
                <a:solidFill>
                  <a:srgbClr val="002060"/>
                </a:solidFill>
              </a:rPr>
              <a:t/>
            </a:r>
            <a:br>
              <a:rPr lang="de-DE" sz="1800" dirty="0">
                <a:solidFill>
                  <a:srgbClr val="002060"/>
                </a:solidFill>
              </a:rPr>
            </a:br>
            <a:r>
              <a:rPr lang="de-DE" sz="1800" dirty="0">
                <a:solidFill>
                  <a:srgbClr val="002060"/>
                </a:solidFill>
              </a:rPr>
              <a:t>Glas richtig positionieren.</a:t>
            </a:r>
            <a:br>
              <a:rPr lang="de-DE" sz="1800" dirty="0">
                <a:solidFill>
                  <a:srgbClr val="002060"/>
                </a:solidFill>
              </a:rPr>
            </a:br>
            <a:r>
              <a:rPr lang="de-DE" sz="1800" dirty="0">
                <a:solidFill>
                  <a:srgbClr val="002060"/>
                </a:solidFill>
              </a:rPr>
              <a:t>Schneidevorgang mit Wasserdruck und Sand.</a:t>
            </a:r>
            <a:br>
              <a:rPr lang="de-DE" sz="1800" dirty="0">
                <a:solidFill>
                  <a:srgbClr val="002060"/>
                </a:solidFill>
              </a:rPr>
            </a:br>
            <a:r>
              <a:rPr lang="de-DE" sz="1800" dirty="0">
                <a:solidFill>
                  <a:srgbClr val="002060"/>
                </a:solidFill>
              </a:rPr>
              <a:t>Sandreste abspülen und Glas herausheben. </a:t>
            </a:r>
            <a:br>
              <a:rPr lang="de-DE" sz="1800" dirty="0">
                <a:solidFill>
                  <a:srgbClr val="002060"/>
                </a:solidFill>
              </a:rPr>
            </a:br>
            <a:r>
              <a:rPr lang="de-DE" sz="1800" dirty="0">
                <a:solidFill>
                  <a:srgbClr val="002060"/>
                </a:solidFill>
              </a:rPr>
              <a:t>Taubenteile gründlich putzen.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A6270E4-8C2F-8CD9-F8AD-C2D5E036E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6583" y="3529785"/>
            <a:ext cx="3460376" cy="2601795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CB28BA6-33A7-55E6-83A0-DB6D0C4382F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148" y="4152014"/>
            <a:ext cx="3202640" cy="240198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51BFDFE-2558-CB14-1DBB-AF52F99D1BF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5679" y="3682299"/>
            <a:ext cx="2351459" cy="176359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13CEA57-1187-AA3E-7FFF-0884406B8EE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35659" y="3089697"/>
            <a:ext cx="2832845" cy="212463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3B2A7BE-C495-36DE-81EF-DFA4CFE91D5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0" y="578274"/>
            <a:ext cx="2660769" cy="199557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1324" y="487988"/>
            <a:ext cx="927007" cy="9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3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88ABE-D7FC-FE85-4818-8FBF0E846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88716"/>
            <a:ext cx="6775553" cy="2309514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rgbClr val="002060"/>
                </a:solidFill>
              </a:rPr>
              <a:t>Sandstrahlfolie plotten</a:t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2800" dirty="0">
                <a:solidFill>
                  <a:srgbClr val="002060"/>
                </a:solidFill>
              </a:rPr>
              <a:t/>
            </a:r>
            <a:br>
              <a:rPr lang="de-DE" sz="2800" dirty="0">
                <a:solidFill>
                  <a:srgbClr val="002060"/>
                </a:solidFill>
              </a:rPr>
            </a:br>
            <a:r>
              <a:rPr lang="de-DE" sz="2000" dirty="0">
                <a:solidFill>
                  <a:srgbClr val="002060"/>
                </a:solidFill>
              </a:rPr>
              <a:t>Schriftzug anpassen und </a:t>
            </a:r>
            <a:r>
              <a:rPr lang="de-DE" sz="2000" dirty="0" smtClean="0">
                <a:solidFill>
                  <a:srgbClr val="002060"/>
                </a:solidFill>
              </a:rPr>
              <a:t> von CAD in </a:t>
            </a:r>
            <a:r>
              <a:rPr lang="de-DE" sz="2000" dirty="0" err="1" smtClean="0">
                <a:solidFill>
                  <a:srgbClr val="002060"/>
                </a:solidFill>
              </a:rPr>
              <a:t>Plottersystem</a:t>
            </a:r>
            <a:r>
              <a:rPr lang="de-DE" sz="2000" dirty="0" smtClean="0">
                <a:solidFill>
                  <a:srgbClr val="002060"/>
                </a:solidFill>
              </a:rPr>
              <a:t> einspiele.</a:t>
            </a:r>
            <a:r>
              <a:rPr lang="de-DE" sz="2000" dirty="0">
                <a:solidFill>
                  <a:srgbClr val="002060"/>
                </a:solidFill>
              </a:rPr>
              <a:t/>
            </a:r>
            <a:br>
              <a:rPr lang="de-DE" sz="2000" dirty="0">
                <a:solidFill>
                  <a:srgbClr val="002060"/>
                </a:solidFill>
              </a:rPr>
            </a:br>
            <a:r>
              <a:rPr lang="de-DE" sz="2000" dirty="0">
                <a:solidFill>
                  <a:srgbClr val="002060"/>
                </a:solidFill>
              </a:rPr>
              <a:t>Folie in Plotter einspannen.</a:t>
            </a:r>
            <a:br>
              <a:rPr lang="de-DE" sz="2000" dirty="0">
                <a:solidFill>
                  <a:srgbClr val="002060"/>
                </a:solidFill>
              </a:rPr>
            </a:br>
            <a:r>
              <a:rPr lang="de-DE" sz="2000" dirty="0">
                <a:solidFill>
                  <a:srgbClr val="002060"/>
                </a:solidFill>
              </a:rPr>
              <a:t>Folie wird ausgeschnitten.</a:t>
            </a:r>
            <a:br>
              <a:rPr lang="de-DE" sz="2000" dirty="0">
                <a:solidFill>
                  <a:srgbClr val="002060"/>
                </a:solidFill>
              </a:rPr>
            </a:br>
            <a:r>
              <a:rPr lang="de-DE" sz="2000" dirty="0">
                <a:solidFill>
                  <a:srgbClr val="002060"/>
                </a:solidFill>
              </a:rPr>
              <a:t>Schriftzug herauslösen und auf Glas kleben inklusive Probeglas.</a:t>
            </a:r>
            <a:r>
              <a:rPr lang="de-DE" sz="3100" dirty="0">
                <a:solidFill>
                  <a:srgbClr val="002060"/>
                </a:solidFill>
              </a:rPr>
              <a:t> </a:t>
            </a:r>
            <a:br>
              <a:rPr lang="de-DE" sz="3100" dirty="0">
                <a:solidFill>
                  <a:srgbClr val="002060"/>
                </a:solidFill>
              </a:rPr>
            </a:b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AE2702A-39A9-EAEC-0C0F-9450CF1B65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55" y="3000432"/>
            <a:ext cx="2332467" cy="3109957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E1D3801-9B7E-E642-59F8-1675E8DE42D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7360" y="3389177"/>
            <a:ext cx="3109959" cy="233247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06B89FB-6ABE-25F4-B5F1-61FBB8B03AD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745" y="1006723"/>
            <a:ext cx="2456149" cy="327486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D281FB2-4F4E-F52D-1502-59B28F27215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57" y="3589485"/>
            <a:ext cx="3361206" cy="252090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7660" y="388716"/>
            <a:ext cx="927007" cy="9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8F9F1-07C0-C559-DC57-17D37C1A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rgbClr val="002060"/>
                </a:solidFill>
              </a:rPr>
              <a:t>Schablone anfertigen </a:t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1600" dirty="0" smtClean="0">
                <a:solidFill>
                  <a:srgbClr val="002060"/>
                </a:solidFill>
              </a:rPr>
              <a:t>Friedenstaube </a:t>
            </a:r>
            <a:r>
              <a:rPr lang="de-DE" sz="1600" dirty="0">
                <a:solidFill>
                  <a:srgbClr val="002060"/>
                </a:solidFill>
              </a:rPr>
              <a:t>auf Karton auflegen.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Anzeichnen und </a:t>
            </a:r>
            <a:r>
              <a:rPr lang="de-DE" sz="1600" dirty="0" smtClean="0">
                <a:solidFill>
                  <a:srgbClr val="002060"/>
                </a:solidFill>
              </a:rPr>
              <a:t>ausschneiden und daraus eine passende Schriftenschablone anfertigen!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21" name="Inhaltsplatzhalter 20">
            <a:extLst>
              <a:ext uri="{FF2B5EF4-FFF2-40B4-BE49-F238E27FC236}">
                <a16:creationId xmlns:a16="http://schemas.microsoft.com/office/drawing/2014/main" id="{2B08E6A5-FCF0-8B76-3D21-CE733EFC3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80" y="2160588"/>
            <a:ext cx="2911077" cy="3881437"/>
          </a:xfr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473" y="3222885"/>
            <a:ext cx="1807530" cy="180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5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17FF05-250E-61A9-9FBC-AF0E7614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rgbClr val="002060"/>
                </a:solidFill>
              </a:rPr>
              <a:t>Folien aufziehen</a:t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Folien werden auf das Glas aufgezogen um </a:t>
            </a:r>
            <a:r>
              <a:rPr lang="de-DE" sz="1600" dirty="0" smtClean="0">
                <a:solidFill>
                  <a:srgbClr val="002060"/>
                </a:solidFill>
              </a:rPr>
              <a:t>es beim Sandstrahlen und Bemalen </a:t>
            </a:r>
            <a:r>
              <a:rPr lang="de-DE" sz="1600" dirty="0">
                <a:solidFill>
                  <a:srgbClr val="002060"/>
                </a:solidFill>
              </a:rPr>
              <a:t>zu schützen.</a:t>
            </a:r>
            <a:r>
              <a:rPr lang="de-DE" dirty="0">
                <a:solidFill>
                  <a:srgbClr val="002060"/>
                </a:solidFill>
              </a:rPr>
              <a:t> 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57D6B0F-570B-73D7-2716-4B63A4168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32864" y="2483086"/>
            <a:ext cx="4254126" cy="3190593"/>
          </a:xfr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291" y="3151289"/>
            <a:ext cx="2017824" cy="201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4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ACFF57-6196-A921-55A3-9DF2BF13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5948318" cy="1320800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rgbClr val="002060"/>
                </a:solidFill>
              </a:rPr>
              <a:t>Folie ausschneiden </a:t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Feld für Schriftzug positionieren mit Hilfe von Glasabschnitten.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Felder ausschneiden.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Geplotteten Schriftzug richtig positioniert aufkleben. 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6875C8B-24A2-7BC0-89A3-D8225A475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88" y="2080557"/>
            <a:ext cx="2815091" cy="3753455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3DFB3E8-5140-A655-DB90-C628E7D49AA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042" y="2183136"/>
            <a:ext cx="2571750" cy="3429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A208583-A337-879A-1C2B-BBEFDF9B2E7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625" y="2260598"/>
            <a:ext cx="2482277" cy="330970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6593476-0E33-806A-61DE-858C2520CFB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210" y="2224971"/>
            <a:ext cx="2508997" cy="334532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9708" y="363785"/>
            <a:ext cx="1254499" cy="125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8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77BD38-2FA5-69F6-8F65-5A114B11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solidFill>
                  <a:srgbClr val="002060"/>
                </a:solidFill>
              </a:rPr>
              <a:t>Sandstrahlen</a:t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Es wird eine Schicht vom Glas durch den Sand abgetragen, wodurch die Oberfläche rau und matt wird.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Zuerst zur Probe sandstrahlen.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Friedenstaube beidseitig sandstrahlen.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19EBCFA-4479-6CBD-56F0-D2B58B4ECB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131" y="1843554"/>
            <a:ext cx="3263503" cy="4351338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37A4B7F-990C-B9D1-ADC8-7DFCE249D0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431" y="1843554"/>
            <a:ext cx="3173506" cy="423134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9150" y="2524764"/>
            <a:ext cx="1946952" cy="194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0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11B6C8-11BF-A3EC-ECD9-25F1E4CAC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Auswahl der Glasfarben für die Beschriftung!</a:t>
            </a:r>
            <a:r>
              <a:rPr lang="de-DE" dirty="0"/>
              <a:t/>
            </a:r>
            <a:br>
              <a:rPr lang="de-DE" dirty="0"/>
            </a:b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149353B-06C2-1616-5198-EAD485620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9820" y="2360776"/>
            <a:ext cx="4352925" cy="326469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DE47E77-95E6-E918-4B60-EFC4C0DEFB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106" y="1816659"/>
            <a:ext cx="3264693" cy="435292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212" y="1816659"/>
            <a:ext cx="1867402" cy="186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5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12A12A-203D-7550-6979-04D98BFDB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4254430" cy="1320800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rgbClr val="002060"/>
                </a:solidFill>
              </a:rPr>
              <a:t>Schriftzug </a:t>
            </a:r>
            <a:r>
              <a:rPr lang="de-DE" dirty="0" smtClean="0">
                <a:solidFill>
                  <a:srgbClr val="002060"/>
                </a:solidFill>
              </a:rPr>
              <a:t>bemalen!</a:t>
            </a:r>
            <a:r>
              <a:rPr lang="de-DE" dirty="0">
                <a:solidFill>
                  <a:srgbClr val="002060"/>
                </a:solidFill>
              </a:rPr>
              <a:t/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Schrift mit Glasmalfarben ausmalen.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Trocknen lassen.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 Folie abziehen.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155D7AC-F458-D7EC-634A-258EF817E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1899" y="2441459"/>
            <a:ext cx="4352925" cy="3264693"/>
          </a:xfr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A8B7AFD-2DD5-40B9-6863-A48559633FF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06" y="1819835"/>
            <a:ext cx="3147733" cy="23608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D8FEC08-F046-7720-2963-EC55DBD690B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441" y="4309782"/>
            <a:ext cx="2979645" cy="223473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DDFC4BC-E1AD-84B3-5A89-5DAC048C0B9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616" y="2946494"/>
            <a:ext cx="4195483" cy="359802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1923" y="742820"/>
            <a:ext cx="1779776" cy="177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4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7D6DC-4C47-546E-4BAF-2BB5726EC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7177512" cy="1902018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rgbClr val="002060"/>
                </a:solidFill>
              </a:rPr>
              <a:t>Verklebung der </a:t>
            </a:r>
            <a:r>
              <a:rPr lang="de-DE" dirty="0" smtClean="0">
                <a:solidFill>
                  <a:srgbClr val="002060"/>
                </a:solidFill>
              </a:rPr>
              <a:t>Glaselemente!</a:t>
            </a:r>
            <a:r>
              <a:rPr lang="de-DE" dirty="0">
                <a:solidFill>
                  <a:srgbClr val="002060"/>
                </a:solidFill>
              </a:rPr>
              <a:t/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2 Komponenten Silikon anmischen.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Mischung auftragen.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Zweite Hälfte auf die mit Kleber bestrichene andere Hälfte vorsichtig legen.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Befestigung mittels Hölzern und Gewichten, damit nichts verrutscht. </a:t>
            </a:r>
            <a:br>
              <a:rPr lang="de-DE" sz="1600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Mindestens 24 Stunden aushärten lassen.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A88243D-135C-23F5-86DE-B820B6D351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5690" y="3023295"/>
            <a:ext cx="4093409" cy="307005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BBFF8B-76B7-D7C0-71FE-DD89B2AB71E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9277" y="1615864"/>
            <a:ext cx="5491767" cy="411882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587" y="3111267"/>
            <a:ext cx="1899984" cy="189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2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7D1E9-63E4-C0F3-1823-480B9144D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6098220" cy="1320800"/>
          </a:xfrm>
        </p:spPr>
        <p:txBody>
          <a:bodyPr/>
          <a:lstStyle/>
          <a:p>
            <a:r>
              <a:rPr lang="de-DE" dirty="0">
                <a:solidFill>
                  <a:srgbClr val="002060"/>
                </a:solidFill>
              </a:rPr>
              <a:t>Endreinigung und Kontrolle</a:t>
            </a:r>
            <a:br>
              <a:rPr lang="de-DE" dirty="0">
                <a:solidFill>
                  <a:srgbClr val="002060"/>
                </a:solidFill>
              </a:rPr>
            </a:br>
            <a:r>
              <a:rPr lang="de-DE" sz="1600" dirty="0">
                <a:solidFill>
                  <a:srgbClr val="002060"/>
                </a:solidFill>
              </a:rPr>
              <a:t>Gesamte Folie abziehen und Taube reinigen.</a:t>
            </a:r>
            <a:endParaRPr lang="de-AT" dirty="0">
              <a:solidFill>
                <a:srgbClr val="002060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1D0D719-4B43-2C9E-1067-7E3BFC59A9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057" y="2853835"/>
            <a:ext cx="4352925" cy="326469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AAB08F-66FD-A7C6-7D95-0EC6D08FCEF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985" y="2444782"/>
            <a:ext cx="5623815" cy="421786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0163" y="390609"/>
            <a:ext cx="1762991" cy="175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7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BE2C15-4D12-539E-0DE1-9F2D484EB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Beteiligte</a:t>
            </a:r>
            <a:r>
              <a:rPr lang="de-DE" dirty="0" smtClean="0"/>
              <a:t>:  LBS 4 Graz Glasbautechnik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FC9E44-54EE-F055-3002-285C0DD81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Christian Bauer, Fachlehrer der Glasbautechniker</a:t>
            </a:r>
          </a:p>
          <a:p>
            <a:r>
              <a:rPr lang="de-DE" dirty="0"/>
              <a:t>Luna Blauensteiner, Glas Süd</a:t>
            </a:r>
          </a:p>
          <a:p>
            <a:r>
              <a:rPr lang="de-DE" dirty="0"/>
              <a:t>Sarah Thier, Glas Höfler GmbH</a:t>
            </a:r>
          </a:p>
          <a:p>
            <a:r>
              <a:rPr lang="de-DE" dirty="0"/>
              <a:t>Antonia Schober, Egger-Glas GmbH</a:t>
            </a:r>
          </a:p>
          <a:p>
            <a:r>
              <a:rPr lang="de-DE" dirty="0"/>
              <a:t>Fabian Unger, Glas Hautzinger GmbH</a:t>
            </a:r>
          </a:p>
          <a:p>
            <a:r>
              <a:rPr lang="de-DE" dirty="0"/>
              <a:t>Samuel </a:t>
            </a:r>
            <a:r>
              <a:rPr lang="de-DE" dirty="0" err="1"/>
              <a:t>Melmer</a:t>
            </a:r>
            <a:r>
              <a:rPr lang="de-DE" dirty="0"/>
              <a:t>,  Glas </a:t>
            </a:r>
            <a:r>
              <a:rPr lang="de-DE" dirty="0" err="1"/>
              <a:t>Hirmann</a:t>
            </a:r>
            <a:r>
              <a:rPr lang="de-DE" dirty="0"/>
              <a:t> KG</a:t>
            </a:r>
          </a:p>
          <a:p>
            <a:r>
              <a:rPr lang="de-DE" dirty="0"/>
              <a:t>Isaac </a:t>
            </a:r>
            <a:r>
              <a:rPr lang="de-DE" dirty="0" err="1" smtClean="0"/>
              <a:t>Agbonghae</a:t>
            </a:r>
            <a:r>
              <a:rPr lang="de-DE" dirty="0" smtClean="0"/>
              <a:t>, </a:t>
            </a:r>
            <a:r>
              <a:rPr lang="de-DE" dirty="0"/>
              <a:t>Glas </a:t>
            </a:r>
            <a:r>
              <a:rPr lang="de-DE" dirty="0" err="1"/>
              <a:t>Sajko</a:t>
            </a:r>
            <a:r>
              <a:rPr lang="de-DE" dirty="0"/>
              <a:t> GmbH</a:t>
            </a:r>
          </a:p>
          <a:p>
            <a:r>
              <a:rPr lang="de-DE" dirty="0"/>
              <a:t>Fabian Kogler, Glasbau Geiger GmbH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388" y="2392877"/>
            <a:ext cx="3334609" cy="332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4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10" y="459240"/>
            <a:ext cx="7460198" cy="584412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966" y="459240"/>
            <a:ext cx="2320713" cy="231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13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302</Words>
  <Application>Microsoft Office PowerPoint</Application>
  <PresentationFormat>Breitbild</PresentationFormat>
  <Paragraphs>23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Facette</vt:lpstr>
      <vt:lpstr>Friedenstaube</vt:lpstr>
      <vt:lpstr>Arbeiten mit der Waterjet  Zeichnung übertragen auf Waterjetsystem.  Glas richtig positionieren. Schneidevorgang mit Wasserdruck und Sand. Sandreste abspülen und Glas herausheben.  Taubenteile gründlich putzen.</vt:lpstr>
      <vt:lpstr>Sandstrahlfolie plotten  Schriftzug anpassen und  von CAD in Plottersystem einspiele. Folie in Plotter einspannen. Folie wird ausgeschnitten. Schriftzug herauslösen und auf Glas kleben inklusive Probeglas.  </vt:lpstr>
      <vt:lpstr>Schablone anfertigen  Friedenstaube auf Karton auflegen. Anzeichnen und ausschneiden und daraus eine passende Schriftenschablone anfertigen!</vt:lpstr>
      <vt:lpstr>Folien aufziehen Folien werden auf das Glas aufgezogen um es beim Sandstrahlen und Bemalen zu schützen. </vt:lpstr>
      <vt:lpstr>Folie ausschneiden  Feld für Schriftzug positionieren mit Hilfe von Glasabschnitten. Felder ausschneiden. Geplotteten Schriftzug richtig positioniert aufkleben. </vt:lpstr>
      <vt:lpstr>Sandstrahlen Es wird eine Schicht vom Glas durch den Sand abgetragen, wodurch die Oberfläche rau und matt wird. Zuerst zur Probe sandstrahlen. Friedenstaube beidseitig sandstrahlen.</vt:lpstr>
      <vt:lpstr>Auswahl der Glasfarben für die Beschriftung! </vt:lpstr>
      <vt:lpstr>Schriftzug bemalen! Schrift mit Glasmalfarben ausmalen. Trocknen lassen.  Folie abziehen.</vt:lpstr>
      <vt:lpstr>Verklebung der Glaselemente! 2 Komponenten Silikon anmischen. Mischung auftragen. Zweite Hälfte auf die mit Kleber bestrichene andere Hälfte vorsichtig legen. Befestigung mittels Hölzern und Gewichten, damit nichts verrutscht.  Mindestens 24 Stunden aushärten lassen.</vt:lpstr>
      <vt:lpstr>Endreinigung und Kontrolle Gesamte Folie abziehen und Taube reinigen.</vt:lpstr>
      <vt:lpstr>Beteiligte:  LBS 4 Graz Glasbautechnik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Friedenstaube</dc:title>
  <dc:creator>LH Fürstenfeld</dc:creator>
  <cp:lastModifiedBy>Bauer Christian</cp:lastModifiedBy>
  <cp:revision>7</cp:revision>
  <dcterms:created xsi:type="dcterms:W3CDTF">2025-04-07T08:15:58Z</dcterms:created>
  <dcterms:modified xsi:type="dcterms:W3CDTF">2025-04-09T06:13:43Z</dcterms:modified>
</cp:coreProperties>
</file>